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9051-B9BC-4C9A-AC62-46E5D49A5871}" type="datetimeFigureOut">
              <a:rPr lang="hu-HU" smtClean="0"/>
              <a:pPr/>
              <a:t>2012.05.29.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93E-F1D8-48F0-8E5A-261C5DBDF2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9051-B9BC-4C9A-AC62-46E5D49A5871}" type="datetimeFigureOut">
              <a:rPr lang="hu-HU" smtClean="0"/>
              <a:pPr/>
              <a:t>2012.05.29.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93E-F1D8-48F0-8E5A-261C5DBDF2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9051-B9BC-4C9A-AC62-46E5D49A5871}" type="datetimeFigureOut">
              <a:rPr lang="hu-HU" smtClean="0"/>
              <a:pPr/>
              <a:t>2012.05.29.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93E-F1D8-48F0-8E5A-261C5DBDF2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9051-B9BC-4C9A-AC62-46E5D49A5871}" type="datetimeFigureOut">
              <a:rPr lang="hu-HU" smtClean="0"/>
              <a:pPr/>
              <a:t>2012.05.29.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93E-F1D8-48F0-8E5A-261C5DBDF2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9051-B9BC-4C9A-AC62-46E5D49A5871}" type="datetimeFigureOut">
              <a:rPr lang="hu-HU" smtClean="0"/>
              <a:pPr/>
              <a:t>2012.05.29.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93E-F1D8-48F0-8E5A-261C5DBDF2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9051-B9BC-4C9A-AC62-46E5D49A5871}" type="datetimeFigureOut">
              <a:rPr lang="hu-HU" smtClean="0"/>
              <a:pPr/>
              <a:t>2012.05.29.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93E-F1D8-48F0-8E5A-261C5DBDF2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9051-B9BC-4C9A-AC62-46E5D49A5871}" type="datetimeFigureOut">
              <a:rPr lang="hu-HU" smtClean="0"/>
              <a:pPr/>
              <a:t>2012.05.29.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93E-F1D8-48F0-8E5A-261C5DBDF2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9051-B9BC-4C9A-AC62-46E5D49A5871}" type="datetimeFigureOut">
              <a:rPr lang="hu-HU" smtClean="0"/>
              <a:pPr/>
              <a:t>2012.05.29.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93E-F1D8-48F0-8E5A-261C5DBDF2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9051-B9BC-4C9A-AC62-46E5D49A5871}" type="datetimeFigureOut">
              <a:rPr lang="hu-HU" smtClean="0"/>
              <a:pPr/>
              <a:t>2012.05.29.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93E-F1D8-48F0-8E5A-261C5DBDF2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9051-B9BC-4C9A-AC62-46E5D49A5871}" type="datetimeFigureOut">
              <a:rPr lang="hu-HU" smtClean="0"/>
              <a:pPr/>
              <a:t>2012.05.29.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93E-F1D8-48F0-8E5A-261C5DBDF2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9051-B9BC-4C9A-AC62-46E5D49A5871}" type="datetimeFigureOut">
              <a:rPr lang="hu-HU" smtClean="0"/>
              <a:pPr/>
              <a:t>2012.05.29.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93E-F1D8-48F0-8E5A-261C5DBDF2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F9051-B9BC-4C9A-AC62-46E5D49A5871}" type="datetimeFigureOut">
              <a:rPr lang="hu-HU" smtClean="0"/>
              <a:pPr/>
              <a:t>2012.05.29.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0793E-F1D8-48F0-8E5A-261C5DBDF204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9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Balassi-strófa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4">
                    <a:lumMod val="50000"/>
                  </a:schemeClr>
                </a:solidFill>
              </a:rPr>
              <a:t>Egy magyar reneszánsz</a:t>
            </a:r>
            <a:r>
              <a:rPr lang="hu-HU" dirty="0" smtClean="0">
                <a:solidFill>
                  <a:schemeClr val="accent6"/>
                </a:solidFill>
              </a:rPr>
              <a:t> </a:t>
            </a:r>
            <a:r>
              <a:rPr lang="hu-HU" dirty="0" smtClean="0">
                <a:solidFill>
                  <a:schemeClr val="accent4">
                    <a:lumMod val="50000"/>
                  </a:schemeClr>
                </a:solidFill>
              </a:rPr>
              <a:t>kompozíció</a:t>
            </a:r>
            <a:endParaRPr lang="hu-H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9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3 soros, bokorrímes szerkezet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Vitézek, mi lehet ez széles föld felett szebb dolog az végeknél?</a:t>
            </a:r>
          </a:p>
          <a:p>
            <a:pPr>
              <a:buNone/>
            </a:pP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Holott kikeletkor az sok szép madár szól, kivel ember ugyan él;</a:t>
            </a:r>
          </a:p>
          <a:p>
            <a:pPr>
              <a:buNone/>
            </a:pP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Mező jó illatot, az ég szép harmatot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ád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, ki kedves mindennél.</a:t>
            </a:r>
          </a:p>
          <a:p>
            <a:pPr>
              <a:buNone/>
            </a:pP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dirty="0" smtClean="0"/>
              <a:t>1sor19 szótag belső és sorvégi rímekkel:19A-A-B</a:t>
            </a:r>
          </a:p>
          <a:p>
            <a:pPr>
              <a:buNone/>
            </a:pPr>
            <a:r>
              <a:rPr lang="hu-HU" dirty="0" smtClean="0"/>
              <a:t>					                                </a:t>
            </a:r>
            <a:r>
              <a:rPr lang="hu-HU" dirty="0" smtClean="0"/>
              <a:t>19C-C-B</a:t>
            </a:r>
          </a:p>
          <a:p>
            <a:pPr>
              <a:buNone/>
            </a:pPr>
            <a:r>
              <a:rPr lang="hu-HU" dirty="0" smtClean="0"/>
              <a:t>	       					            19D-D-B	      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6 soros tagolás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Vitézek, mi lehet ez széles föld felett       12 A-A </a:t>
            </a:r>
          </a:p>
          <a:p>
            <a:pPr>
              <a:buNone/>
            </a:pPr>
            <a:r>
              <a:rPr lang="hu-HU" dirty="0" smtClean="0"/>
              <a:t>   </a:t>
            </a:r>
            <a:r>
              <a:rPr lang="hu-HU" dirty="0" smtClean="0"/>
              <a:t>    </a:t>
            </a:r>
            <a:r>
              <a:rPr lang="hu-HU" dirty="0" smtClean="0"/>
              <a:t>szebb dolog az végeknél?                        7 B</a:t>
            </a:r>
          </a:p>
          <a:p>
            <a:pPr>
              <a:buNone/>
            </a:pPr>
            <a:r>
              <a:rPr lang="hu-HU" dirty="0" smtClean="0"/>
              <a:t>Holott kikeletkor az sok szép madár szól, 12C-C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       </a:t>
            </a:r>
            <a:r>
              <a:rPr lang="hu-HU" dirty="0" smtClean="0"/>
              <a:t>kivel ember ugyan él;                                 7B</a:t>
            </a:r>
          </a:p>
          <a:p>
            <a:pPr>
              <a:buNone/>
            </a:pPr>
            <a:r>
              <a:rPr lang="hu-HU" dirty="0" smtClean="0"/>
              <a:t>Mező jó illatot, az ég szép harmatot          12D-D</a:t>
            </a:r>
            <a:r>
              <a:rPr lang="hu-HU" dirty="0" smtClean="0"/>
              <a:t>,</a:t>
            </a:r>
          </a:p>
          <a:p>
            <a:pPr>
              <a:buNone/>
            </a:pPr>
            <a:r>
              <a:rPr lang="hu-HU" dirty="0" smtClean="0"/>
              <a:t>       </a:t>
            </a:r>
            <a:r>
              <a:rPr lang="hu-HU" dirty="0" err="1" smtClean="0"/>
              <a:t>ád</a:t>
            </a:r>
            <a:r>
              <a:rPr lang="hu-HU" dirty="0" smtClean="0"/>
              <a:t>, ki kedves mindennél.                            7B                       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3x3-as szerkezet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dirty="0" smtClean="0"/>
              <a:t>Vitézek, mi lehet                          </a:t>
            </a:r>
            <a:r>
              <a:rPr lang="hu-HU" smtClean="0"/>
              <a:t>6 </a:t>
            </a:r>
            <a:r>
              <a:rPr lang="hu-HU" smtClean="0"/>
              <a:t>-A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ez széles föld felett		   6 -A</a:t>
            </a:r>
          </a:p>
          <a:p>
            <a:pPr>
              <a:buNone/>
            </a:pPr>
            <a:r>
              <a:rPr lang="hu-HU" dirty="0" smtClean="0"/>
              <a:t>szebb dolog az végeknél?           7 -B</a:t>
            </a:r>
          </a:p>
          <a:p>
            <a:pPr>
              <a:buNone/>
            </a:pPr>
            <a:r>
              <a:rPr lang="hu-HU" dirty="0" smtClean="0"/>
              <a:t>Holott kikeletkor			   6 -C</a:t>
            </a:r>
          </a:p>
          <a:p>
            <a:pPr>
              <a:buNone/>
            </a:pPr>
            <a:r>
              <a:rPr lang="hu-HU" dirty="0" smtClean="0"/>
              <a:t>az sok szép madár szól,		   6 -C</a:t>
            </a:r>
          </a:p>
          <a:p>
            <a:pPr>
              <a:buNone/>
            </a:pPr>
            <a:r>
              <a:rPr lang="hu-HU" dirty="0" smtClean="0"/>
              <a:t>kivel ember ugyan él;		   7 -B</a:t>
            </a:r>
          </a:p>
          <a:p>
            <a:pPr>
              <a:buNone/>
            </a:pPr>
            <a:r>
              <a:rPr lang="hu-HU" dirty="0" smtClean="0"/>
              <a:t>Mező jó illatot,			   6 -D</a:t>
            </a:r>
          </a:p>
          <a:p>
            <a:pPr>
              <a:buNone/>
            </a:pPr>
            <a:r>
              <a:rPr lang="hu-HU" dirty="0" smtClean="0"/>
              <a:t>az ég szép harmatot		   6 -D</a:t>
            </a:r>
          </a:p>
          <a:p>
            <a:pPr>
              <a:buNone/>
            </a:pPr>
            <a:r>
              <a:rPr lang="hu-HU" dirty="0" err="1" smtClean="0"/>
              <a:t>ád</a:t>
            </a:r>
            <a:r>
              <a:rPr lang="hu-HU" dirty="0" smtClean="0"/>
              <a:t>, ki kedves mindennél.	   7 -B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Ü</a:t>
            </a:r>
            <a:r>
              <a:rPr lang="hu-HU" dirty="0" smtClean="0"/>
              <a:t>temenként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 flipH="1">
            <a:off x="323528" y="2276872"/>
            <a:ext cx="100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Vitézek,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1763688" y="2276872"/>
            <a:ext cx="956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m</a:t>
            </a:r>
            <a:r>
              <a:rPr lang="hu-HU" dirty="0" smtClean="0"/>
              <a:t>i lehet</a:t>
            </a:r>
            <a:endParaRPr lang="hu-HU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3131840" y="2276872"/>
            <a:ext cx="98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ez széles</a:t>
            </a:r>
            <a:endParaRPr lang="hu-HU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4499992" y="22768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f</a:t>
            </a:r>
            <a:r>
              <a:rPr lang="hu-HU" dirty="0" smtClean="0"/>
              <a:t>öld felett</a:t>
            </a:r>
            <a:endParaRPr lang="hu-HU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323528" y="3717032"/>
            <a:ext cx="776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Holott</a:t>
            </a:r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1475656" y="371703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kikeletkor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5724128" y="227687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s</a:t>
            </a:r>
            <a:r>
              <a:rPr lang="hu-HU" dirty="0" smtClean="0"/>
              <a:t>zebb dolog az</a:t>
            </a:r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7452320" y="227687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végeknél?</a:t>
            </a:r>
            <a:endParaRPr lang="hu-HU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2915816" y="3717032"/>
            <a:ext cx="121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az sok szép</a:t>
            </a:r>
            <a:endParaRPr lang="hu-HU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4572000" y="371703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m</a:t>
            </a:r>
            <a:r>
              <a:rPr lang="hu-HU" dirty="0" smtClean="0"/>
              <a:t>adár szól,</a:t>
            </a:r>
            <a:endParaRPr lang="hu-HU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6084168" y="371703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kivel ember</a:t>
            </a:r>
            <a:endParaRPr lang="hu-HU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7524328" y="37170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u</a:t>
            </a:r>
            <a:r>
              <a:rPr lang="hu-HU" dirty="0" smtClean="0"/>
              <a:t>gyan él;</a:t>
            </a:r>
            <a:endParaRPr lang="hu-HU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323528" y="5157192"/>
            <a:ext cx="985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Mező  jó</a:t>
            </a:r>
            <a:endParaRPr lang="hu-HU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1547664" y="5157192"/>
            <a:ext cx="783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illatot,</a:t>
            </a:r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2843808" y="5157192"/>
            <a:ext cx="1128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a</a:t>
            </a:r>
            <a:r>
              <a:rPr lang="hu-HU" dirty="0" smtClean="0"/>
              <a:t>z ég szép</a:t>
            </a:r>
            <a:endParaRPr lang="hu-HU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4572000" y="5157192"/>
            <a:ext cx="1063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harmatot</a:t>
            </a:r>
            <a:endParaRPr lang="hu-HU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6012160" y="515719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ád</a:t>
            </a:r>
            <a:r>
              <a:rPr lang="hu-HU" dirty="0" smtClean="0"/>
              <a:t>, ki kedves</a:t>
            </a:r>
            <a:endParaRPr lang="hu-HU" dirty="0"/>
          </a:p>
        </p:txBody>
      </p:sp>
      <p:sp>
        <p:nvSpPr>
          <p:cNvPr id="28" name="Szövegdoboz 27"/>
          <p:cNvSpPr txBox="1"/>
          <p:nvPr/>
        </p:nvSpPr>
        <p:spPr>
          <a:xfrm>
            <a:off x="7452320" y="515719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m</a:t>
            </a:r>
            <a:r>
              <a:rPr lang="hu-HU" dirty="0" smtClean="0"/>
              <a:t>indennél.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47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strófa képlete többféleképpen</a:t>
            </a:r>
            <a:endParaRPr lang="hu-HU" dirty="0"/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dirty="0" smtClean="0"/>
              <a:t>A  </a:t>
            </a:r>
            <a:r>
              <a:rPr lang="hu-HU" dirty="0" err="1" smtClean="0"/>
              <a:t>A</a:t>
            </a:r>
            <a:r>
              <a:rPr lang="hu-HU" dirty="0" smtClean="0"/>
              <a:t>  B                        A       			</a:t>
            </a:r>
            <a:r>
              <a:rPr lang="hu-HU" dirty="0" err="1" smtClean="0"/>
              <a:t>A</a:t>
            </a:r>
            <a:r>
              <a:rPr lang="hu-HU" dirty="0" smtClean="0"/>
              <a:t>  </a:t>
            </a:r>
            <a:r>
              <a:rPr lang="hu-HU" dirty="0" err="1" smtClean="0"/>
              <a:t>A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C  </a:t>
            </a:r>
            <a:r>
              <a:rPr lang="hu-HU" dirty="0" err="1" smtClean="0"/>
              <a:t>C</a:t>
            </a:r>
            <a:r>
              <a:rPr lang="hu-HU" dirty="0" smtClean="0"/>
              <a:t>  B		    A				   B</a:t>
            </a:r>
          </a:p>
          <a:p>
            <a:pPr>
              <a:buNone/>
            </a:pPr>
            <a:r>
              <a:rPr lang="hu-HU" dirty="0" smtClean="0"/>
              <a:t>D  </a:t>
            </a:r>
            <a:r>
              <a:rPr lang="hu-HU" dirty="0" err="1" smtClean="0"/>
              <a:t>D</a:t>
            </a:r>
            <a:r>
              <a:rPr lang="hu-HU" dirty="0" smtClean="0"/>
              <a:t> B                         </a:t>
            </a:r>
            <a:r>
              <a:rPr lang="hu-HU" dirty="0" err="1" smtClean="0"/>
              <a:t>B</a:t>
            </a:r>
            <a:r>
              <a:rPr lang="hu-HU" dirty="0" smtClean="0"/>
              <a:t>				C  </a:t>
            </a:r>
            <a:r>
              <a:rPr lang="hu-HU" dirty="0" err="1" smtClean="0"/>
              <a:t>C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				    C				   B</a:t>
            </a:r>
          </a:p>
          <a:p>
            <a:pPr>
              <a:buNone/>
            </a:pPr>
            <a:r>
              <a:rPr lang="hu-HU" dirty="0" smtClean="0"/>
              <a:t>				    C				D  </a:t>
            </a:r>
            <a:r>
              <a:rPr lang="hu-HU" dirty="0" err="1" smtClean="0"/>
              <a:t>D</a:t>
            </a:r>
            <a:r>
              <a:rPr lang="hu-HU" dirty="0" smtClean="0"/>
              <a:t>	</a:t>
            </a:r>
          </a:p>
          <a:p>
            <a:pPr>
              <a:buNone/>
            </a:pPr>
            <a:r>
              <a:rPr lang="hu-HU" dirty="0" smtClean="0"/>
              <a:t>				    B 				   </a:t>
            </a:r>
            <a:r>
              <a:rPr lang="hu-HU" dirty="0" err="1" smtClean="0"/>
              <a:t>B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                                    D	 </a:t>
            </a:r>
          </a:p>
          <a:p>
            <a:pPr>
              <a:buNone/>
            </a:pPr>
            <a:r>
              <a:rPr lang="hu-HU" dirty="0" smtClean="0"/>
              <a:t>                                    D	 </a:t>
            </a:r>
          </a:p>
          <a:p>
            <a:pPr>
              <a:buNone/>
            </a:pPr>
            <a:r>
              <a:rPr lang="hu-HU" dirty="0" smtClean="0"/>
              <a:t>                                    B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70" decel="100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770" decel="100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178</Words>
  <Application>Microsoft Office PowerPoint</Application>
  <PresentationFormat>Diavetítés a képernyőre (4:3 oldalarány)</PresentationFormat>
  <Paragraphs>58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A Balassi-strófa</vt:lpstr>
      <vt:lpstr>A 3 soros, bokorrímes szerkezet</vt:lpstr>
      <vt:lpstr>A 6 soros tagolás</vt:lpstr>
      <vt:lpstr>A 3x3-as szerkezet</vt:lpstr>
      <vt:lpstr>Ütemenként</vt:lpstr>
      <vt:lpstr>A strófa képlete többféleképpen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Balassi-strófa</dc:title>
  <dc:creator>mari</dc:creator>
  <cp:lastModifiedBy>mari</cp:lastModifiedBy>
  <cp:revision>42</cp:revision>
  <dcterms:created xsi:type="dcterms:W3CDTF">2012-05-28T06:28:09Z</dcterms:created>
  <dcterms:modified xsi:type="dcterms:W3CDTF">2012-05-29T18:42:40Z</dcterms:modified>
</cp:coreProperties>
</file>